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26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39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38.png"/><Relationship Id="rId9" Type="http://schemas.openxmlformats.org/officeDocument/2006/relationships/image" Target="../media/image75.png"/><Relationship Id="rId1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21" Type="http://schemas.openxmlformats.org/officeDocument/2006/relationships/image" Target="../media/image109.png"/><Relationship Id="rId7" Type="http://schemas.openxmlformats.org/officeDocument/2006/relationships/image" Target="../media/image46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5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5" Type="http://schemas.openxmlformats.org/officeDocument/2006/relationships/image" Target="../media/image103.png"/><Relationship Id="rId23" Type="http://schemas.openxmlformats.org/officeDocument/2006/relationships/image" Target="../media/image39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3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11.png"/><Relationship Id="rId7" Type="http://schemas.openxmlformats.org/officeDocument/2006/relationships/image" Target="../media/image46.png"/><Relationship Id="rId12" Type="http://schemas.openxmlformats.org/officeDocument/2006/relationships/image" Target="../media/image117.png"/><Relationship Id="rId17" Type="http://schemas.openxmlformats.org/officeDocument/2006/relationships/image" Target="../media/image39.png"/><Relationship Id="rId2" Type="http://schemas.openxmlformats.org/officeDocument/2006/relationships/image" Target="../media/image50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94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38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5.png"/><Relationship Id="rId18" Type="http://schemas.openxmlformats.org/officeDocument/2006/relationships/image" Target="../media/image129.png"/><Relationship Id="rId3" Type="http://schemas.openxmlformats.org/officeDocument/2006/relationships/image" Target="../media/image122.png"/><Relationship Id="rId21" Type="http://schemas.openxmlformats.org/officeDocument/2006/relationships/image" Target="../media/image121.png"/><Relationship Id="rId7" Type="http://schemas.openxmlformats.org/officeDocument/2006/relationships/image" Target="../media/image46.png"/><Relationship Id="rId12" Type="http://schemas.openxmlformats.org/officeDocument/2006/relationships/image" Target="../media/image124.png"/><Relationship Id="rId17" Type="http://schemas.openxmlformats.org/officeDocument/2006/relationships/image" Target="../media/image113.png"/><Relationship Id="rId2" Type="http://schemas.openxmlformats.org/officeDocument/2006/relationships/image" Target="../media/image50.png"/><Relationship Id="rId16" Type="http://schemas.openxmlformats.org/officeDocument/2006/relationships/image" Target="../media/image128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0.png"/><Relationship Id="rId5" Type="http://schemas.openxmlformats.org/officeDocument/2006/relationships/image" Target="../media/image94.png"/><Relationship Id="rId15" Type="http://schemas.openxmlformats.org/officeDocument/2006/relationships/image" Target="../media/image127.png"/><Relationship Id="rId23" Type="http://schemas.openxmlformats.org/officeDocument/2006/relationships/image" Target="../media/image39.png"/><Relationship Id="rId10" Type="http://schemas.openxmlformats.org/officeDocument/2006/relationships/image" Target="../media/image119.png"/><Relationship Id="rId19" Type="http://schemas.openxmlformats.org/officeDocument/2006/relationships/image" Target="../media/image116.png"/><Relationship Id="rId4" Type="http://schemas.openxmlformats.org/officeDocument/2006/relationships/image" Target="../media/image38.png"/><Relationship Id="rId9" Type="http://schemas.openxmlformats.org/officeDocument/2006/relationships/image" Target="../media/image118.png"/><Relationship Id="rId14" Type="http://schemas.openxmlformats.org/officeDocument/2006/relationships/image" Target="../media/image126.png"/><Relationship Id="rId22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35.png"/><Relationship Id="rId18" Type="http://schemas.openxmlformats.org/officeDocument/2006/relationships/image" Target="../media/image100.png"/><Relationship Id="rId3" Type="http://schemas.openxmlformats.org/officeDocument/2006/relationships/image" Target="../media/image131.png"/><Relationship Id="rId7" Type="http://schemas.openxmlformats.org/officeDocument/2006/relationships/image" Target="../media/image46.png"/><Relationship Id="rId12" Type="http://schemas.openxmlformats.org/officeDocument/2006/relationships/image" Target="../media/image134.png"/><Relationship Id="rId17" Type="http://schemas.openxmlformats.org/officeDocument/2006/relationships/image" Target="../media/image99.png"/><Relationship Id="rId2" Type="http://schemas.openxmlformats.org/officeDocument/2006/relationships/image" Target="../media/image50.png"/><Relationship Id="rId16" Type="http://schemas.openxmlformats.org/officeDocument/2006/relationships/image" Target="../media/image1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20.png"/><Relationship Id="rId5" Type="http://schemas.openxmlformats.org/officeDocument/2006/relationships/image" Target="../media/image94.png"/><Relationship Id="rId15" Type="http://schemas.openxmlformats.org/officeDocument/2006/relationships/image" Target="../media/image113.png"/><Relationship Id="rId10" Type="http://schemas.openxmlformats.org/officeDocument/2006/relationships/image" Target="../media/image119.png"/><Relationship Id="rId19" Type="http://schemas.openxmlformats.org/officeDocument/2006/relationships/image" Target="../media/image138.png"/><Relationship Id="rId4" Type="http://schemas.openxmlformats.org/officeDocument/2006/relationships/image" Target="../media/image38.png"/><Relationship Id="rId9" Type="http://schemas.openxmlformats.org/officeDocument/2006/relationships/image" Target="../media/image133.png"/><Relationship Id="rId1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00.png"/><Relationship Id="rId18" Type="http://schemas.openxmlformats.org/officeDocument/2006/relationships/image" Target="../media/image146.png"/><Relationship Id="rId3" Type="http://schemas.openxmlformats.org/officeDocument/2006/relationships/image" Target="../media/image139.png"/><Relationship Id="rId21" Type="http://schemas.openxmlformats.org/officeDocument/2006/relationships/image" Target="../media/image149.png"/><Relationship Id="rId7" Type="http://schemas.openxmlformats.org/officeDocument/2006/relationships/image" Target="../media/image46.png"/><Relationship Id="rId12" Type="http://schemas.openxmlformats.org/officeDocument/2006/relationships/image" Target="../media/image99.png"/><Relationship Id="rId17" Type="http://schemas.openxmlformats.org/officeDocument/2006/relationships/image" Target="../media/image145.png"/><Relationship Id="rId25" Type="http://schemas.openxmlformats.org/officeDocument/2006/relationships/image" Target="../media/image39.png"/><Relationship Id="rId2" Type="http://schemas.openxmlformats.org/officeDocument/2006/relationships/image" Target="../media/image50.png"/><Relationship Id="rId16" Type="http://schemas.openxmlformats.org/officeDocument/2006/relationships/image" Target="../media/image115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24" Type="http://schemas.openxmlformats.org/officeDocument/2006/relationships/image" Target="../media/image152.png"/><Relationship Id="rId5" Type="http://schemas.openxmlformats.org/officeDocument/2006/relationships/image" Target="../media/image94.png"/><Relationship Id="rId15" Type="http://schemas.openxmlformats.org/officeDocument/2006/relationships/image" Target="../media/image144.png"/><Relationship Id="rId23" Type="http://schemas.openxmlformats.org/officeDocument/2006/relationships/image" Target="../media/image151.png"/><Relationship Id="rId10" Type="http://schemas.openxmlformats.org/officeDocument/2006/relationships/image" Target="../media/image135.png"/><Relationship Id="rId19" Type="http://schemas.openxmlformats.org/officeDocument/2006/relationships/image" Target="../media/image147.png"/><Relationship Id="rId4" Type="http://schemas.openxmlformats.org/officeDocument/2006/relationships/image" Target="../media/image38.png"/><Relationship Id="rId9" Type="http://schemas.openxmlformats.org/officeDocument/2006/relationships/image" Target="../media/image141.png"/><Relationship Id="rId14" Type="http://schemas.openxmlformats.org/officeDocument/2006/relationships/image" Target="../media/image143.png"/><Relationship Id="rId22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9.png"/><Relationship Id="rId4" Type="http://schemas.openxmlformats.org/officeDocument/2006/relationships/image" Target="../media/image38.png"/><Relationship Id="rId9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68.png"/><Relationship Id="rId3" Type="http://schemas.openxmlformats.org/officeDocument/2006/relationships/image" Target="../media/image162.png"/><Relationship Id="rId7" Type="http://schemas.openxmlformats.org/officeDocument/2006/relationships/image" Target="../media/image163.png"/><Relationship Id="rId12" Type="http://schemas.openxmlformats.org/officeDocument/2006/relationships/image" Target="../media/image1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openxmlformats.org/officeDocument/2006/relationships/image" Target="../media/image38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63.png"/><Relationship Id="rId12" Type="http://schemas.openxmlformats.org/officeDocument/2006/relationships/image" Target="../media/image17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73.png"/><Relationship Id="rId5" Type="http://schemas.openxmlformats.org/officeDocument/2006/relationships/image" Target="../media/image161.png"/><Relationship Id="rId10" Type="http://schemas.openxmlformats.org/officeDocument/2006/relationships/image" Target="../media/image172.png"/><Relationship Id="rId4" Type="http://schemas.openxmlformats.org/officeDocument/2006/relationships/image" Target="../media/image38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5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79.png"/><Relationship Id="rId5" Type="http://schemas.openxmlformats.org/officeDocument/2006/relationships/image" Target="../media/image161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38.png"/><Relationship Id="rId9" Type="http://schemas.openxmlformats.org/officeDocument/2006/relationships/image" Target="../media/image175.png"/><Relationship Id="rId1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6.png"/><Relationship Id="rId7" Type="http://schemas.openxmlformats.org/officeDocument/2006/relationships/image" Target="../media/image18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4" Type="http://schemas.openxmlformats.org/officeDocument/2006/relationships/image" Target="../media/image38.png"/><Relationship Id="rId9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5.png"/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12" Type="http://schemas.openxmlformats.org/officeDocument/2006/relationships/image" Target="../media/image19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93.png"/><Relationship Id="rId5" Type="http://schemas.openxmlformats.org/officeDocument/2006/relationships/image" Target="../media/image161.png"/><Relationship Id="rId10" Type="http://schemas.openxmlformats.org/officeDocument/2006/relationships/image" Target="../media/image192.png"/><Relationship Id="rId4" Type="http://schemas.openxmlformats.org/officeDocument/2006/relationships/image" Target="../media/image38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97.png"/><Relationship Id="rId7" Type="http://schemas.openxmlformats.org/officeDocument/2006/relationships/image" Target="../media/image190.png"/><Relationship Id="rId12" Type="http://schemas.openxmlformats.org/officeDocument/2006/relationships/image" Target="../media/image20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00.png"/><Relationship Id="rId5" Type="http://schemas.openxmlformats.org/officeDocument/2006/relationships/image" Target="../media/image161.png"/><Relationship Id="rId10" Type="http://schemas.openxmlformats.org/officeDocument/2006/relationships/image" Target="../media/image199.png"/><Relationship Id="rId4" Type="http://schemas.openxmlformats.org/officeDocument/2006/relationships/image" Target="../media/image38.png"/><Relationship Id="rId9" Type="http://schemas.openxmlformats.org/officeDocument/2006/relationships/image" Target="../media/image1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2.png"/><Relationship Id="rId7" Type="http://schemas.openxmlformats.org/officeDocument/2006/relationships/image" Target="../media/image190.png"/><Relationship Id="rId12" Type="http://schemas.openxmlformats.org/officeDocument/2006/relationships/image" Target="../media/image20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05.png"/><Relationship Id="rId5" Type="http://schemas.openxmlformats.org/officeDocument/2006/relationships/image" Target="../media/image161.png"/><Relationship Id="rId10" Type="http://schemas.openxmlformats.org/officeDocument/2006/relationships/image" Target="../media/image204.png"/><Relationship Id="rId4" Type="http://schemas.openxmlformats.org/officeDocument/2006/relationships/image" Target="../media/image38.png"/><Relationship Id="rId9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7.png"/><Relationship Id="rId7" Type="http://schemas.openxmlformats.org/officeDocument/2006/relationships/image" Target="../media/image20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13.png"/><Relationship Id="rId7" Type="http://schemas.openxmlformats.org/officeDocument/2006/relationships/image" Target="../media/image2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4" Type="http://schemas.openxmlformats.org/officeDocument/2006/relationships/image" Target="../media/image38.png"/><Relationship Id="rId9" Type="http://schemas.openxmlformats.org/officeDocument/2006/relationships/image" Target="../media/image2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16.png"/><Relationship Id="rId7" Type="http://schemas.openxmlformats.org/officeDocument/2006/relationships/image" Target="../media/image2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10" Type="http://schemas.openxmlformats.org/officeDocument/2006/relationships/image" Target="../media/image219.png"/><Relationship Id="rId4" Type="http://schemas.openxmlformats.org/officeDocument/2006/relationships/image" Target="../media/image38.png"/><Relationship Id="rId9" Type="http://schemas.openxmlformats.org/officeDocument/2006/relationships/image" Target="../media/image2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0.png"/><Relationship Id="rId7" Type="http://schemas.openxmlformats.org/officeDocument/2006/relationships/image" Target="../media/image2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10" Type="http://schemas.openxmlformats.org/officeDocument/2006/relationships/image" Target="../media/image222.png"/><Relationship Id="rId4" Type="http://schemas.openxmlformats.org/officeDocument/2006/relationships/image" Target="../media/image38.png"/><Relationship Id="rId9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3.png"/><Relationship Id="rId7" Type="http://schemas.openxmlformats.org/officeDocument/2006/relationships/image" Target="../media/image22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10" Type="http://schemas.openxmlformats.org/officeDocument/2006/relationships/image" Target="../media/image226.png"/><Relationship Id="rId4" Type="http://schemas.openxmlformats.org/officeDocument/2006/relationships/image" Target="../media/image38.png"/><Relationship Id="rId9" Type="http://schemas.openxmlformats.org/officeDocument/2006/relationships/image" Target="../media/image2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7.png"/><Relationship Id="rId7" Type="http://schemas.openxmlformats.org/officeDocument/2006/relationships/image" Target="../media/image22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10" Type="http://schemas.openxmlformats.org/officeDocument/2006/relationships/image" Target="../media/image229.png"/><Relationship Id="rId4" Type="http://schemas.openxmlformats.org/officeDocument/2006/relationships/image" Target="../media/image38.png"/><Relationship Id="rId9" Type="http://schemas.openxmlformats.org/officeDocument/2006/relationships/image" Target="../media/image2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30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5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46.png"/><Relationship Id="rId10" Type="http://schemas.openxmlformats.org/officeDocument/2006/relationships/image" Target="../media/image236.png"/><Relationship Id="rId4" Type="http://schemas.openxmlformats.org/officeDocument/2006/relationships/image" Target="../media/image38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6.png"/><Relationship Id="rId5" Type="http://schemas.openxmlformats.org/officeDocument/2006/relationships/image" Target="../media/image231.png"/><Relationship Id="rId10" Type="http://schemas.openxmlformats.org/officeDocument/2006/relationships/image" Target="../media/image245.png"/><Relationship Id="rId4" Type="http://schemas.openxmlformats.org/officeDocument/2006/relationships/image" Target="../media/image38.png"/><Relationship Id="rId9" Type="http://schemas.openxmlformats.org/officeDocument/2006/relationships/image" Target="../media/image2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31.png"/><Relationship Id="rId10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2.png"/><Relationship Id="rId7" Type="http://schemas.openxmlformats.org/officeDocument/2006/relationships/image" Target="../media/image2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2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7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62.png"/><Relationship Id="rId5" Type="http://schemas.openxmlformats.org/officeDocument/2006/relationships/image" Target="../media/image253.png"/><Relationship Id="rId10" Type="http://schemas.openxmlformats.org/officeDocument/2006/relationships/image" Target="../media/image261.png"/><Relationship Id="rId4" Type="http://schemas.openxmlformats.org/officeDocument/2006/relationships/image" Target="../media/image38.png"/><Relationship Id="rId9" Type="http://schemas.openxmlformats.org/officeDocument/2006/relationships/image" Target="../media/image2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9.png"/><Relationship Id="rId3" Type="http://schemas.openxmlformats.org/officeDocument/2006/relationships/image" Target="../media/image263.png"/><Relationship Id="rId7" Type="http://schemas.openxmlformats.org/officeDocument/2006/relationships/image" Target="../media/image264.png"/><Relationship Id="rId12" Type="http://schemas.openxmlformats.org/officeDocument/2006/relationships/image" Target="../media/image2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67.png"/><Relationship Id="rId5" Type="http://schemas.openxmlformats.org/officeDocument/2006/relationships/image" Target="../media/image253.png"/><Relationship Id="rId10" Type="http://schemas.openxmlformats.org/officeDocument/2006/relationships/image" Target="../media/image266.png"/><Relationship Id="rId4" Type="http://schemas.openxmlformats.org/officeDocument/2006/relationships/image" Target="../media/image38.png"/><Relationship Id="rId9" Type="http://schemas.openxmlformats.org/officeDocument/2006/relationships/image" Target="../media/image2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4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6.png"/><Relationship Id="rId3" Type="http://schemas.openxmlformats.org/officeDocument/2006/relationships/image" Target="../media/image278.png"/><Relationship Id="rId7" Type="http://schemas.openxmlformats.org/officeDocument/2006/relationships/image" Target="../media/image281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8.png"/><Relationship Id="rId10" Type="http://schemas.openxmlformats.org/officeDocument/2006/relationships/image" Target="../media/image284.png"/><Relationship Id="rId4" Type="http://schemas.openxmlformats.org/officeDocument/2006/relationships/image" Target="../media/image38.png"/><Relationship Id="rId9" Type="http://schemas.openxmlformats.org/officeDocument/2006/relationships/image" Target="../media/image283.png"/><Relationship Id="rId14" Type="http://schemas.openxmlformats.org/officeDocument/2006/relationships/image" Target="../media/image2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9.png"/><Relationship Id="rId3" Type="http://schemas.openxmlformats.org/officeDocument/2006/relationships/image" Target="../media/image51.png"/><Relationship Id="rId7" Type="http://schemas.openxmlformats.org/officeDocument/2006/relationships/image" Target="../media/image46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44.png"/><Relationship Id="rId10" Type="http://schemas.openxmlformats.org/officeDocument/2006/relationships/image" Target="../media/image61.png"/><Relationship Id="rId4" Type="http://schemas.openxmlformats.org/officeDocument/2006/relationships/image" Target="../media/image38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46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44.png"/><Relationship Id="rId10" Type="http://schemas.openxmlformats.org/officeDocument/2006/relationships/image" Target="../media/image66.png"/><Relationship Id="rId4" Type="http://schemas.openxmlformats.org/officeDocument/2006/relationships/image" Target="../media/image38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9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38.png"/><Relationship Id="rId9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A7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80952" cy="10285714"/>
            <a:chOff x="0" y="0"/>
            <a:chExt cx="15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8095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6469" y="0"/>
            <a:ext cx="4679245" cy="10285714"/>
            <a:chOff x="13606469" y="0"/>
            <a:chExt cx="467924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6469" y="0"/>
              <a:ext cx="4679245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040" y="2470031"/>
            <a:ext cx="13845058" cy="11749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2763" y="727620"/>
            <a:ext cx="2170128" cy="3968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5990" y="902853"/>
            <a:ext cx="12417989" cy="56132"/>
            <a:chOff x="2655990" y="902853"/>
            <a:chExt cx="12417989" cy="56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5990" y="902853"/>
              <a:ext cx="12417989" cy="56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485195" y="5371754"/>
            <a:ext cx="6545822" cy="4224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8372" y="8685715"/>
            <a:ext cx="3740561" cy="5494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55990" y="9447619"/>
            <a:ext cx="14686867" cy="56132"/>
            <a:chOff x="2655990" y="9447619"/>
            <a:chExt cx="14686867" cy="561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5990" y="9447619"/>
              <a:ext cx="14686867" cy="561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6832" y="3755266"/>
            <a:ext cx="13189616" cy="5736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50977" y="6618852"/>
            <a:ext cx="6834216" cy="21912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57" y="102857"/>
            <a:ext cx="1580952" cy="10285714"/>
            <a:chOff x="102857" y="102857"/>
            <a:chExt cx="1580952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57" y="102857"/>
              <a:ext cx="158095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70019" y="2707322"/>
            <a:ext cx="7008425" cy="917250"/>
            <a:chOff x="1970019" y="2707322"/>
            <a:chExt cx="7008425" cy="9172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70019" y="2707322"/>
              <a:ext cx="7008425" cy="917250"/>
              <a:chOff x="1970019" y="2707322"/>
              <a:chExt cx="7008425" cy="9172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70019" y="2707322"/>
                <a:ext cx="7008425" cy="91725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8186" y="2805823"/>
              <a:ext cx="5987308" cy="7380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240" y="1734907"/>
            <a:ext cx="3027062" cy="6645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1721" y="4159603"/>
            <a:ext cx="9442089" cy="555983"/>
            <a:chOff x="1731721" y="4159603"/>
            <a:chExt cx="9442089" cy="5559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6476" y="4119962"/>
              <a:ext cx="7898445" cy="70345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579" y="4102461"/>
              <a:ext cx="912328" cy="6628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1721" y="4945687"/>
            <a:ext cx="10893845" cy="1104732"/>
            <a:chOff x="1731721" y="4945687"/>
            <a:chExt cx="10893845" cy="11047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6489" y="4888546"/>
              <a:ext cx="9971133" cy="123080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579" y="5174251"/>
              <a:ext cx="912328" cy="6628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31134" y="7756237"/>
            <a:ext cx="14341716" cy="1215208"/>
            <a:chOff x="2031134" y="7756237"/>
            <a:chExt cx="14341716" cy="1215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031134" y="7932206"/>
              <a:ext cx="2229354" cy="752794"/>
              <a:chOff x="2031134" y="7932206"/>
              <a:chExt cx="2229354" cy="7527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31134" y="7932206"/>
                <a:ext cx="2229354" cy="75279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0221" y="7693381"/>
              <a:ext cx="11818524" cy="1381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1721" y="6347980"/>
            <a:ext cx="16307490" cy="533320"/>
            <a:chOff x="1731721" y="6347980"/>
            <a:chExt cx="16307490" cy="5333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8922" y="6389799"/>
              <a:ext cx="14218739" cy="5442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579" y="6290838"/>
              <a:ext cx="912328" cy="662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635110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9835" y="6004835"/>
            <a:ext cx="3416933" cy="15537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21333" y="3339228"/>
            <a:ext cx="2857143" cy="5714286"/>
            <a:chOff x="13921333" y="3339228"/>
            <a:chExt cx="2857143" cy="57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21333" y="3339228"/>
              <a:ext cx="2853957" cy="5707913"/>
              <a:chOff x="13921333" y="3339228"/>
              <a:chExt cx="2853957" cy="570791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21333" y="3339228"/>
                <a:ext cx="2853957" cy="57079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025274" y="3733925"/>
              <a:ext cx="2625372" cy="5069833"/>
              <a:chOff x="14025274" y="3733925"/>
              <a:chExt cx="2625372" cy="50698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25274" y="3733925"/>
                <a:ext cx="2625372" cy="506983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62525" y="4123655"/>
            <a:ext cx="2980952" cy="3476190"/>
            <a:chOff x="7662525" y="4123655"/>
            <a:chExt cx="2980952" cy="34761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62525" y="4123655"/>
              <a:ext cx="2977330" cy="3474847"/>
              <a:chOff x="7662525" y="4123655"/>
              <a:chExt cx="2977330" cy="347484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62525" y="4123655"/>
                <a:ext cx="2977330" cy="347484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358131" y="5500704"/>
              <a:ext cx="1051048" cy="1200689"/>
              <a:chOff x="8358131" y="5500704"/>
              <a:chExt cx="1051048" cy="120068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58131" y="5500704"/>
                <a:ext cx="1051048" cy="120068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732646" y="4506651"/>
            <a:ext cx="1808750" cy="1701934"/>
            <a:chOff x="4732646" y="4506651"/>
            <a:chExt cx="1808750" cy="1701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400000">
              <a:off x="4732646" y="4506651"/>
              <a:ext cx="1808750" cy="1701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1626" y="3339228"/>
            <a:ext cx="2828571" cy="5647619"/>
            <a:chOff x="1401626" y="3339228"/>
            <a:chExt cx="2828571" cy="564761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01626" y="3339228"/>
              <a:ext cx="2820757" cy="5641514"/>
              <a:chOff x="1401626" y="3339228"/>
              <a:chExt cx="2820757" cy="564151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1626" y="3339228"/>
                <a:ext cx="2820757" cy="56415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85154" y="3911324"/>
              <a:ext cx="2651937" cy="4749914"/>
              <a:chOff x="1485154" y="3911324"/>
              <a:chExt cx="2651937" cy="47499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85154" y="3911324"/>
                <a:ext cx="2651937" cy="4749914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70207" y="4371410"/>
            <a:ext cx="1487310" cy="6642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63957" y="5525090"/>
            <a:ext cx="1808750" cy="1701934"/>
            <a:chOff x="11263957" y="5525090"/>
            <a:chExt cx="1808750" cy="17019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8400000">
              <a:off x="11263957" y="5525090"/>
              <a:ext cx="1808750" cy="170193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8177" y="7000878"/>
            <a:ext cx="2043203" cy="80565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38746" y="3201013"/>
            <a:ext cx="1174496" cy="6583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821396" y="4323980"/>
            <a:ext cx="735055" cy="1637754"/>
            <a:chOff x="11821396" y="4323980"/>
            <a:chExt cx="735055" cy="16377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1821396" y="4323980"/>
              <a:ext cx="735055" cy="163775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57540" y="4217001"/>
            <a:ext cx="2411701" cy="43080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92668" y="1401573"/>
            <a:ext cx="4829645" cy="66504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92668" y="2016249"/>
            <a:ext cx="5234428" cy="66504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600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821126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805638" y="4037552"/>
            <a:ext cx="3773279" cy="4117106"/>
            <a:chOff x="1805638" y="4037552"/>
            <a:chExt cx="3773279" cy="41171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65772" y="4037552"/>
              <a:ext cx="3027817" cy="3035870"/>
              <a:chOff x="2365772" y="4037552"/>
              <a:chExt cx="3027817" cy="30358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65772" y="4037552"/>
                <a:ext cx="3027817" cy="30358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0387" y="7287353"/>
              <a:ext cx="2928054" cy="918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9265" y="2135163"/>
            <a:ext cx="1670820" cy="3095057"/>
            <a:chOff x="9189265" y="2135163"/>
            <a:chExt cx="1670820" cy="30950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9265" y="2135163"/>
              <a:ext cx="1670820" cy="30950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01685" y="4064326"/>
            <a:ext cx="1576769" cy="6642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72118" y="3406463"/>
            <a:ext cx="1626770" cy="496241"/>
            <a:chOff x="11072118" y="3406463"/>
            <a:chExt cx="1626770" cy="4962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2118" y="3406463"/>
              <a:ext cx="1626770" cy="496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31503" y="2114571"/>
            <a:ext cx="1670820" cy="3095057"/>
            <a:chOff x="12931503" y="2114571"/>
            <a:chExt cx="1670820" cy="30950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1503" y="2114571"/>
              <a:ext cx="1670820" cy="30950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03331" y="5635535"/>
            <a:ext cx="642689" cy="1431955"/>
            <a:chOff x="9703331" y="5635535"/>
            <a:chExt cx="642689" cy="14319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703331" y="5635535"/>
              <a:ext cx="642689" cy="14319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45568" y="5635535"/>
            <a:ext cx="642689" cy="1431955"/>
            <a:chOff x="13445568" y="5635535"/>
            <a:chExt cx="642689" cy="14319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445568" y="5635535"/>
              <a:ext cx="642689" cy="14319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13462" y="7242141"/>
            <a:ext cx="2266667" cy="2266667"/>
            <a:chOff x="8913462" y="7242141"/>
            <a:chExt cx="2266667" cy="226666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913462" y="7242141"/>
              <a:ext cx="2263611" cy="2263611"/>
              <a:chOff x="8913462" y="7242141"/>
              <a:chExt cx="2263611" cy="226361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913462" y="7242141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89369" y="7457062"/>
              <a:ext cx="1598342" cy="5280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98887" y="7242141"/>
            <a:ext cx="2266667" cy="2266667"/>
            <a:chOff x="12698887" y="7242141"/>
            <a:chExt cx="2266667" cy="226666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698887" y="7242141"/>
              <a:ext cx="2263611" cy="2263611"/>
              <a:chOff x="12698887" y="7242141"/>
              <a:chExt cx="2263611" cy="226361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98887" y="7242141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74794" y="7457062"/>
              <a:ext cx="1598342" cy="52800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58608" y="6028222"/>
            <a:ext cx="1891556" cy="66504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59853" y="6027712"/>
            <a:ext cx="1891556" cy="66504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663163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142796" y="2362524"/>
            <a:ext cx="1670820" cy="3095057"/>
            <a:chOff x="9142796" y="2362524"/>
            <a:chExt cx="1670820" cy="30950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796" y="2362524"/>
              <a:ext cx="1670820" cy="3095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6862" y="5717630"/>
            <a:ext cx="642689" cy="1431955"/>
            <a:chOff x="9656862" y="5717630"/>
            <a:chExt cx="642689" cy="14319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656862" y="5717630"/>
              <a:ext cx="642689" cy="1431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6993" y="7324236"/>
            <a:ext cx="2266667" cy="2266667"/>
            <a:chOff x="8866993" y="7324236"/>
            <a:chExt cx="2266667" cy="22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866993" y="7324236"/>
              <a:ext cx="2263611" cy="2263611"/>
              <a:chOff x="8866993" y="7324236"/>
              <a:chExt cx="2263611" cy="22636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66993" y="7324236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42900" y="7539156"/>
              <a:ext cx="1598342" cy="528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9770" y="6089724"/>
            <a:ext cx="1891556" cy="6650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14678" y="4278205"/>
            <a:ext cx="2822254" cy="2591079"/>
            <a:chOff x="14114678" y="4278205"/>
            <a:chExt cx="2822254" cy="25910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14678" y="4278205"/>
              <a:ext cx="2822254" cy="25910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03827" y="3897237"/>
            <a:ext cx="2064921" cy="1942977"/>
            <a:chOff x="11303827" y="3897237"/>
            <a:chExt cx="2064921" cy="19429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260000">
              <a:off x="11303827" y="3897237"/>
              <a:ext cx="2064921" cy="19429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02758" y="6925730"/>
            <a:ext cx="1569902" cy="1692551"/>
            <a:chOff x="14702758" y="6925730"/>
            <a:chExt cx="1569902" cy="16925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02758" y="6925730"/>
              <a:ext cx="1569902" cy="16925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18496" y="5400440"/>
            <a:ext cx="1595853" cy="11289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4214" y="4393490"/>
            <a:ext cx="3773279" cy="3721162"/>
            <a:chOff x="204214" y="4393490"/>
            <a:chExt cx="3773279" cy="37211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64348" y="4393490"/>
              <a:ext cx="3027817" cy="3035870"/>
              <a:chOff x="764348" y="4393490"/>
              <a:chExt cx="3027817" cy="303587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4348" y="4393490"/>
                <a:ext cx="3027817" cy="303587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964" y="7643290"/>
              <a:ext cx="2870184" cy="5260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05666" y="2383116"/>
            <a:ext cx="1670820" cy="3095057"/>
            <a:chOff x="5305666" y="2383116"/>
            <a:chExt cx="1670820" cy="30950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5666" y="2383116"/>
              <a:ext cx="1670820" cy="309505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56507" y="4118103"/>
            <a:ext cx="1576769" cy="6642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83463" y="3516666"/>
            <a:ext cx="1626770" cy="496241"/>
            <a:chOff x="7283463" y="3516666"/>
            <a:chExt cx="1626770" cy="4962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83463" y="3516666"/>
              <a:ext cx="1626770" cy="4962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19732" y="5717630"/>
            <a:ext cx="642689" cy="1431955"/>
            <a:chOff x="5819732" y="5717630"/>
            <a:chExt cx="642689" cy="143195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819732" y="5717630"/>
              <a:ext cx="642689" cy="14319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07743" y="7324236"/>
            <a:ext cx="2266667" cy="2266667"/>
            <a:chOff x="5007743" y="7324236"/>
            <a:chExt cx="2266667" cy="226666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007743" y="7324236"/>
              <a:ext cx="2263611" cy="2263611"/>
              <a:chOff x="5007743" y="7324236"/>
              <a:chExt cx="2263611" cy="226361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007743" y="7324236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3650" y="7539156"/>
              <a:ext cx="1598342" cy="52800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96800" y="6109806"/>
            <a:ext cx="1891556" cy="66504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681165" y="5973696"/>
            <a:ext cx="919823" cy="919823"/>
            <a:chOff x="5681165" y="5973696"/>
            <a:chExt cx="919823" cy="91982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81165" y="5973696"/>
              <a:ext cx="919823" cy="91982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66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530565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446620" y="2047800"/>
            <a:ext cx="1670820" cy="3095057"/>
            <a:chOff x="6446620" y="2047800"/>
            <a:chExt cx="1670820" cy="30950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6620" y="2047800"/>
              <a:ext cx="1670820" cy="3095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67912" y="6394348"/>
            <a:ext cx="478326" cy="1065745"/>
            <a:chOff x="13467912" y="6394348"/>
            <a:chExt cx="478326" cy="10657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467912" y="6394348"/>
              <a:ext cx="478326" cy="10657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00571" y="5485034"/>
            <a:ext cx="2304762" cy="2304762"/>
            <a:chOff x="6100571" y="5485034"/>
            <a:chExt cx="2304762" cy="230476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20152" y="5504614"/>
              <a:ext cx="2263611" cy="2263611"/>
              <a:chOff x="6120152" y="5504614"/>
              <a:chExt cx="2263611" cy="22636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60000">
                <a:off x="6120152" y="5504614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6507447" y="5720389"/>
              <a:ext cx="1598342" cy="528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89283" y="6743231"/>
            <a:ext cx="1167787" cy="6650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41884" y="4434454"/>
            <a:ext cx="2515230" cy="2366692"/>
            <a:chOff x="8741884" y="4434454"/>
            <a:chExt cx="2515230" cy="23666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400000">
              <a:off x="8741884" y="4434454"/>
              <a:ext cx="2515230" cy="236669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1516" y="6343007"/>
            <a:ext cx="1431728" cy="5968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93905" y="4375593"/>
            <a:ext cx="3773279" cy="4117106"/>
            <a:chOff x="1593905" y="4375593"/>
            <a:chExt cx="3773279" cy="41171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54035" y="4375593"/>
              <a:ext cx="3027817" cy="3035870"/>
              <a:chOff x="2154035" y="4375593"/>
              <a:chExt cx="3027817" cy="303587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54035" y="4375593"/>
                <a:ext cx="3027817" cy="303587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8654" y="7625394"/>
              <a:ext cx="3055456" cy="9188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16599" y="2918157"/>
            <a:ext cx="2980952" cy="3476190"/>
            <a:chOff x="12216599" y="2918157"/>
            <a:chExt cx="2980952" cy="347619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216599" y="2918157"/>
              <a:ext cx="2977330" cy="3474847"/>
              <a:chOff x="12216599" y="2918157"/>
              <a:chExt cx="2977330" cy="347484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16599" y="2918157"/>
                <a:ext cx="2977330" cy="347484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912205" y="4295206"/>
              <a:ext cx="1051048" cy="1200689"/>
              <a:chOff x="12912205" y="4295206"/>
              <a:chExt cx="1051048" cy="120068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12205" y="4295206"/>
                <a:ext cx="1051048" cy="120068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537954" y="7460092"/>
            <a:ext cx="2338243" cy="2266667"/>
            <a:chOff x="12537954" y="7460092"/>
            <a:chExt cx="2338243" cy="22666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537954" y="7460092"/>
              <a:ext cx="2263611" cy="2263611"/>
              <a:chOff x="12537954" y="7460092"/>
              <a:chExt cx="2263611" cy="226361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37954" y="7460092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37656" y="7675016"/>
              <a:ext cx="1267608" cy="54346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377597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903694" y="4543383"/>
            <a:ext cx="478326" cy="1065745"/>
            <a:chOff x="8903694" y="4543383"/>
            <a:chExt cx="478326" cy="1065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03694" y="4543383"/>
              <a:ext cx="478326" cy="10657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9123" y="4635781"/>
            <a:ext cx="2615983" cy="6646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47507" y="6149329"/>
            <a:ext cx="2515230" cy="2366692"/>
            <a:chOff x="4847507" y="6149329"/>
            <a:chExt cx="2515230" cy="23666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4847507" y="6149329"/>
              <a:ext cx="2515230" cy="23666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0002" y="7939087"/>
            <a:ext cx="1432083" cy="5971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67516" y="5983280"/>
            <a:ext cx="2980952" cy="3476190"/>
            <a:chOff x="7567516" y="5983280"/>
            <a:chExt cx="2980952" cy="34761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567516" y="5983280"/>
              <a:ext cx="2977330" cy="3474847"/>
              <a:chOff x="7567516" y="5983280"/>
              <a:chExt cx="2977330" cy="347484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567516" y="5983280"/>
                <a:ext cx="2977330" cy="34748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263122" y="7360328"/>
              <a:ext cx="1051048" cy="1200689"/>
              <a:chOff x="8263122" y="7360328"/>
              <a:chExt cx="1051048" cy="12006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63122" y="7360328"/>
                <a:ext cx="1051048" cy="120068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042281" y="2918157"/>
            <a:ext cx="2019184" cy="3085714"/>
            <a:chOff x="2042281" y="2918157"/>
            <a:chExt cx="2019184" cy="30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042281" y="2918157"/>
              <a:ext cx="1903625" cy="3085714"/>
              <a:chOff x="2042281" y="2918157"/>
              <a:chExt cx="1903625" cy="3085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42281" y="2918157"/>
                <a:ext cx="1903625" cy="308571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80662" y="5110087"/>
              <a:ext cx="1077498" cy="596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16463" y="6003872"/>
            <a:ext cx="1676190" cy="3095238"/>
            <a:chOff x="2216463" y="6003872"/>
            <a:chExt cx="1676190" cy="30952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16463" y="6003872"/>
              <a:ext cx="1670820" cy="3095057"/>
              <a:chOff x="2216463" y="6003872"/>
              <a:chExt cx="1670820" cy="30950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16463" y="6003872"/>
                <a:ext cx="1670820" cy="30950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278239" y="6394348"/>
              <a:ext cx="1537591" cy="2560876"/>
              <a:chOff x="2278239" y="6394348"/>
              <a:chExt cx="1537591" cy="25608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278239" y="6394348"/>
                <a:ext cx="1537591" cy="256087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166667" y="1499898"/>
            <a:ext cx="1952381" cy="2754933"/>
            <a:chOff x="8166667" y="1499898"/>
            <a:chExt cx="1952381" cy="27549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66617" y="3658031"/>
              <a:ext cx="1193945" cy="66211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8166667" y="1499898"/>
              <a:ext cx="1951593" cy="2173365"/>
              <a:chOff x="8166667" y="1499898"/>
              <a:chExt cx="1951593" cy="21733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66667" y="1499898"/>
                <a:ext cx="1951593" cy="217336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391242" y="1724866"/>
            <a:ext cx="1762300" cy="8521863"/>
            <a:chOff x="15391242" y="1724866"/>
            <a:chExt cx="1762300" cy="852186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391242" y="1724866"/>
              <a:ext cx="1762300" cy="2695238"/>
              <a:chOff x="15391242" y="1724866"/>
              <a:chExt cx="1762300" cy="269523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5391242" y="1724866"/>
                <a:ext cx="1661439" cy="2693139"/>
                <a:chOff x="15391242" y="1724866"/>
                <a:chExt cx="1661439" cy="269313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91242" y="1724866"/>
                  <a:ext cx="1661439" cy="2693139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73855" y="3637931"/>
                <a:ext cx="940415" cy="52089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391242" y="4543383"/>
              <a:ext cx="1762300" cy="2695238"/>
              <a:chOff x="15391242" y="4543383"/>
              <a:chExt cx="1762300" cy="269523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5391242" y="4543383"/>
                <a:ext cx="1661439" cy="2693139"/>
                <a:chOff x="15391242" y="4543383"/>
                <a:chExt cx="1661439" cy="2693139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91242" y="4543383"/>
                  <a:ext cx="1661439" cy="2693139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73855" y="6456448"/>
                <a:ext cx="940415" cy="52089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391242" y="7551491"/>
              <a:ext cx="1762300" cy="2695238"/>
              <a:chOff x="15391242" y="7551491"/>
              <a:chExt cx="1762300" cy="2695238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5391242" y="7551491"/>
                <a:ext cx="1661439" cy="2693139"/>
                <a:chOff x="15391242" y="7551491"/>
                <a:chExt cx="1661439" cy="2693139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91242" y="7551491"/>
                  <a:ext cx="1661439" cy="2693139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73855" y="9464556"/>
                <a:ext cx="940415" cy="52089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0548469" y="3990605"/>
            <a:ext cx="3619048" cy="4487076"/>
            <a:chOff x="10548469" y="3990605"/>
            <a:chExt cx="3619048" cy="4487076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004364" y="4079567"/>
              <a:ext cx="2637302" cy="2481556"/>
              <a:chOff x="11004364" y="4079567"/>
              <a:chExt cx="2637302" cy="248155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240000">
                <a:off x="11004364" y="4079567"/>
                <a:ext cx="2637302" cy="248155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035449" y="4867737"/>
              <a:ext cx="2637302" cy="2481556"/>
              <a:chOff x="11035449" y="4867737"/>
              <a:chExt cx="2637302" cy="2481556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2340000">
                <a:off x="11035449" y="4867737"/>
                <a:ext cx="2637302" cy="248155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035449" y="5598245"/>
              <a:ext cx="2637302" cy="2481556"/>
              <a:chOff x="11035449" y="5598245"/>
              <a:chExt cx="2637302" cy="2481556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4320000">
                <a:off x="11035449" y="5598245"/>
                <a:ext cx="2637302" cy="2481556"/>
              </a:xfrm>
              <a:prstGeom prst="rect">
                <a:avLst/>
              </a:prstGeom>
            </p:spPr>
          </p:pic>
        </p:grpSp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91327" y="4199498"/>
            <a:ext cx="1913271" cy="66044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917818" y="1794087"/>
            <a:ext cx="1124070" cy="2248141"/>
            <a:chOff x="13917818" y="1794087"/>
            <a:chExt cx="1124070" cy="224814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17818" y="1794087"/>
              <a:ext cx="1124070" cy="224814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938410" y="4543383"/>
            <a:ext cx="1124070" cy="2248141"/>
            <a:chOff x="13938410" y="4543383"/>
            <a:chExt cx="1124070" cy="224814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38410" y="4543383"/>
              <a:ext cx="1124070" cy="224814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917818" y="7721375"/>
            <a:ext cx="1124070" cy="2248141"/>
            <a:chOff x="13917818" y="7721375"/>
            <a:chExt cx="1124070" cy="224814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17818" y="7721375"/>
              <a:ext cx="1124070" cy="224814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237375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6195" y="1458714"/>
            <a:ext cx="15961905" cy="8276190"/>
            <a:chOff x="1166195" y="1458714"/>
            <a:chExt cx="15961905" cy="8276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66195" y="1458714"/>
              <a:ext cx="15953323" cy="8275786"/>
              <a:chOff x="1166195" y="1458714"/>
              <a:chExt cx="15953323" cy="82757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6195" y="1458714"/>
                <a:ext cx="15953323" cy="82757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37682" y="5142857"/>
              <a:ext cx="1180952" cy="1180952"/>
              <a:chOff x="3837682" y="5142857"/>
              <a:chExt cx="1180952" cy="118095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847664" y="5152839"/>
                <a:ext cx="1153924" cy="1153924"/>
                <a:chOff x="3847664" y="5152839"/>
                <a:chExt cx="1153924" cy="115392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60000">
                  <a:off x="3847664" y="5152839"/>
                  <a:ext cx="1153924" cy="1153924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60000">
                <a:off x="4045096" y="5262835"/>
                <a:ext cx="814789" cy="26916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45305" y="1724866"/>
            <a:ext cx="13666123" cy="8389961"/>
            <a:chOff x="2745305" y="1724866"/>
            <a:chExt cx="13666123" cy="83899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5305" y="1724866"/>
              <a:ext cx="13666123" cy="83899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826926" cy="53024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399182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146316" y="2670708"/>
            <a:ext cx="3761905" cy="7352876"/>
            <a:chOff x="3146316" y="2670708"/>
            <a:chExt cx="3761905" cy="73528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6864" y="9531533"/>
              <a:ext cx="1689799" cy="56951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146316" y="2670708"/>
              <a:ext cx="3753999" cy="6784891"/>
              <a:chOff x="3146316" y="2670708"/>
              <a:chExt cx="3753999" cy="67848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46316" y="2670708"/>
                <a:ext cx="3753999" cy="678489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051886" y="2670708"/>
            <a:ext cx="9749802" cy="7352876"/>
            <a:chOff x="5051886" y="2670708"/>
            <a:chExt cx="9749802" cy="73528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51886" y="8237345"/>
              <a:ext cx="5375140" cy="862097"/>
              <a:chOff x="5051886" y="8237345"/>
              <a:chExt cx="5375140" cy="86209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051886" y="8399313"/>
                <a:ext cx="1121784" cy="700129"/>
                <a:chOff x="5051886" y="8399313"/>
                <a:chExt cx="1121784" cy="70012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051886" y="8399313"/>
                  <a:ext cx="1121784" cy="70012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164147" y="8237345"/>
                <a:ext cx="4262880" cy="820913"/>
                <a:chOff x="6164147" y="8237345"/>
                <a:chExt cx="4262880" cy="8209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164147" y="8237345"/>
                  <a:ext cx="4262880" cy="8209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0935021" y="2670708"/>
              <a:ext cx="3866667" cy="7352876"/>
              <a:chOff x="10935021" y="2670708"/>
              <a:chExt cx="3866667" cy="735287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35021" y="2670708"/>
                <a:ext cx="3859080" cy="6908443"/>
                <a:chOff x="10935021" y="2670708"/>
                <a:chExt cx="3859080" cy="690844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35021" y="2670708"/>
                  <a:ext cx="3859080" cy="6908443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74394" y="9531533"/>
                <a:ext cx="1978681" cy="5695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399182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391190" y="2848757"/>
            <a:ext cx="7104762" cy="7031784"/>
            <a:chOff x="2391190" y="2848757"/>
            <a:chExt cx="7104762" cy="70317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4520" y="9388490"/>
              <a:ext cx="2284387" cy="56919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391190" y="2848757"/>
              <a:ext cx="7096264" cy="6511160"/>
              <a:chOff x="2391190" y="2848757"/>
              <a:chExt cx="7096264" cy="65111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91190" y="2848757"/>
                <a:ext cx="7096264" cy="65111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453965" y="2114571"/>
            <a:ext cx="8425464" cy="7867821"/>
            <a:chOff x="7453965" y="2114571"/>
            <a:chExt cx="8425464" cy="786782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53965" y="8423765"/>
              <a:ext cx="4212056" cy="820913"/>
              <a:chOff x="7453965" y="8423765"/>
              <a:chExt cx="4212056" cy="82091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453965" y="8575583"/>
                <a:ext cx="862127" cy="517276"/>
                <a:chOff x="7453965" y="8575583"/>
                <a:chExt cx="862127" cy="5172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453965" y="8575583"/>
                  <a:ext cx="862127" cy="51727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8252771" y="8423765"/>
                <a:ext cx="3413249" cy="820913"/>
                <a:chOff x="8252771" y="8423765"/>
                <a:chExt cx="3413249" cy="8209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252771" y="8423765"/>
                  <a:ext cx="3413249" cy="8209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1755619" y="2114571"/>
              <a:ext cx="4123810" cy="7867821"/>
              <a:chOff x="11755619" y="2114571"/>
              <a:chExt cx="4123810" cy="786782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48472" y="9490341"/>
                <a:ext cx="2284387" cy="569827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1755619" y="2114571"/>
                <a:ext cx="4122647" cy="7404124"/>
                <a:chOff x="11755619" y="2114571"/>
                <a:chExt cx="4122647" cy="740412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1755619" y="2114571"/>
                  <a:ext cx="4122647" cy="740412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84" y="1087915"/>
            <a:ext cx="18326898" cy="8192252"/>
            <a:chOff x="-41184" y="1087915"/>
            <a:chExt cx="18326898" cy="81922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84" y="1087915"/>
              <a:ext cx="18326898" cy="81922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317" y="4711122"/>
            <a:ext cx="3921459" cy="8460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57892" y="2043609"/>
            <a:ext cx="3836612" cy="932596"/>
            <a:chOff x="6657892" y="2043609"/>
            <a:chExt cx="3836612" cy="93259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57892" y="2043609"/>
              <a:ext cx="3836612" cy="932596"/>
              <a:chOff x="6657892" y="2043609"/>
              <a:chExt cx="3836612" cy="93259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657892" y="2043609"/>
                <a:ext cx="932596" cy="932596"/>
                <a:chOff x="6657892" y="2043609"/>
                <a:chExt cx="932596" cy="932596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12" y="1592529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892" y="2043609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92396" y="2242248"/>
                <a:ext cx="1789914" cy="53140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6484" y="2281346"/>
              <a:ext cx="697794" cy="423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57892" y="3560763"/>
            <a:ext cx="3836626" cy="932596"/>
            <a:chOff x="6657892" y="3560763"/>
            <a:chExt cx="3836626" cy="93259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657892" y="3560763"/>
              <a:ext cx="3836626" cy="932596"/>
              <a:chOff x="6657892" y="3560763"/>
              <a:chExt cx="3836626" cy="932596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6657892" y="3560763"/>
                <a:ext cx="932596" cy="932596"/>
                <a:chOff x="6657892" y="3560763"/>
                <a:chExt cx="932596" cy="93259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12" y="3109683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892" y="3560763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92410" y="3759397"/>
                <a:ext cx="2626338" cy="53203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505" y="3798492"/>
              <a:ext cx="734801" cy="4238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57902" y="5077918"/>
            <a:ext cx="3836585" cy="932596"/>
            <a:chOff x="6657902" y="5077918"/>
            <a:chExt cx="3836585" cy="93259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57902" y="5077918"/>
              <a:ext cx="3836585" cy="932596"/>
              <a:chOff x="6657902" y="5077918"/>
              <a:chExt cx="3836585" cy="93259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657902" y="5077918"/>
                <a:ext cx="932596" cy="932596"/>
                <a:chOff x="6657902" y="5077918"/>
                <a:chExt cx="932596" cy="93259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22" y="4626838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902" y="5077918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92379" y="5276548"/>
                <a:ext cx="2613289" cy="53203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6475" y="5315643"/>
              <a:ext cx="734144" cy="4238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7905" y="6595072"/>
            <a:ext cx="3836592" cy="932596"/>
            <a:chOff x="6657905" y="6595072"/>
            <a:chExt cx="3836592" cy="93259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57905" y="6595072"/>
              <a:ext cx="3836592" cy="932596"/>
              <a:chOff x="6657905" y="6595072"/>
              <a:chExt cx="3836592" cy="93259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657905" y="6595072"/>
                <a:ext cx="932596" cy="932596"/>
                <a:chOff x="6657905" y="6595072"/>
                <a:chExt cx="932596" cy="93259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25" y="6143992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905" y="6595072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92390" y="6793702"/>
                <a:ext cx="1841065" cy="53140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6485" y="6832797"/>
              <a:ext cx="728136" cy="4238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57908" y="8112227"/>
            <a:ext cx="3836592" cy="932596"/>
            <a:chOff x="6657908" y="8112227"/>
            <a:chExt cx="3836592" cy="93259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657908" y="8112227"/>
              <a:ext cx="3836592" cy="932596"/>
              <a:chOff x="6657908" y="8112227"/>
              <a:chExt cx="3836592" cy="93259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6657908" y="8112227"/>
                <a:ext cx="932596" cy="932596"/>
                <a:chOff x="6657908" y="8112227"/>
                <a:chExt cx="932596" cy="932596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29" y="766114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908" y="811222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792393" y="8310858"/>
                <a:ext cx="2414399" cy="531720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6488" y="8349953"/>
              <a:ext cx="736336" cy="4238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37710" y="2043609"/>
            <a:ext cx="3836585" cy="932596"/>
            <a:chOff x="12137710" y="2043609"/>
            <a:chExt cx="3836585" cy="93259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137710" y="2043609"/>
              <a:ext cx="3836585" cy="932596"/>
              <a:chOff x="12137710" y="2043609"/>
              <a:chExt cx="3836585" cy="93259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2137710" y="2043609"/>
                <a:ext cx="932596" cy="932596"/>
                <a:chOff x="12137710" y="2043609"/>
                <a:chExt cx="932596" cy="932596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31" y="1592529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10" y="2043609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72188" y="2242246"/>
                <a:ext cx="2162042" cy="53161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46283" y="2281341"/>
              <a:ext cx="730987" cy="4238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37712" y="3560763"/>
            <a:ext cx="3836585" cy="932596"/>
            <a:chOff x="12137712" y="3560763"/>
            <a:chExt cx="3836585" cy="93259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137712" y="3560763"/>
              <a:ext cx="3836585" cy="932596"/>
              <a:chOff x="12137712" y="3560763"/>
              <a:chExt cx="3836585" cy="932596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2137712" y="3560763"/>
                <a:ext cx="932596" cy="932596"/>
                <a:chOff x="12137712" y="3560763"/>
                <a:chExt cx="932596" cy="93259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32" y="3109683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12" y="3560763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272189" y="3759395"/>
                <a:ext cx="1789914" cy="532036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6284" y="3798490"/>
              <a:ext cx="739054" cy="4238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37704" y="5077918"/>
            <a:ext cx="3836590" cy="932596"/>
            <a:chOff x="12137704" y="5077918"/>
            <a:chExt cx="3836590" cy="932596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137704" y="5077918"/>
              <a:ext cx="3836590" cy="932596"/>
              <a:chOff x="12137704" y="5077918"/>
              <a:chExt cx="3836590" cy="932596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2137704" y="5077918"/>
                <a:ext cx="932596" cy="932596"/>
                <a:chOff x="12137704" y="5077918"/>
                <a:chExt cx="932596" cy="932596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24" y="4626838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04" y="5077918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272186" y="5276544"/>
                <a:ext cx="2735271" cy="531720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46282" y="5315641"/>
              <a:ext cx="735722" cy="42380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137708" y="6595072"/>
            <a:ext cx="3836590" cy="932596"/>
            <a:chOff x="12137708" y="6595072"/>
            <a:chExt cx="3836590" cy="93259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2137708" y="6595072"/>
              <a:ext cx="3836590" cy="932596"/>
              <a:chOff x="12137708" y="6595072"/>
              <a:chExt cx="3836590" cy="932596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2137708" y="6595072"/>
                <a:ext cx="932596" cy="932596"/>
                <a:chOff x="12137708" y="6595072"/>
                <a:chExt cx="932596" cy="932596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28" y="6143992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08" y="6595072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272190" y="6793705"/>
                <a:ext cx="1278676" cy="530984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46285" y="6832800"/>
              <a:ext cx="736248" cy="42380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137709" y="8112227"/>
            <a:ext cx="3836610" cy="932596"/>
            <a:chOff x="12137709" y="8112227"/>
            <a:chExt cx="3836610" cy="932596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2137709" y="8112227"/>
              <a:ext cx="3836610" cy="932596"/>
              <a:chOff x="12137709" y="8112227"/>
              <a:chExt cx="3836610" cy="932596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2137709" y="8112227"/>
                <a:ext cx="932596" cy="932596"/>
                <a:chOff x="12137709" y="8112227"/>
                <a:chExt cx="932596" cy="932596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29" y="766114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09" y="811222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272212" y="8310858"/>
                <a:ext cx="2676858" cy="531405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46307" y="8349953"/>
              <a:ext cx="713579" cy="42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399182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251612" y="2670708"/>
            <a:ext cx="3780952" cy="7371484"/>
            <a:chOff x="7251612" y="2670708"/>
            <a:chExt cx="3780952" cy="73714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5546" y="9554109"/>
              <a:ext cx="2284387" cy="56982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251612" y="2670708"/>
              <a:ext cx="3777472" cy="6784203"/>
              <a:chOff x="7251612" y="2670708"/>
              <a:chExt cx="3777472" cy="67842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51612" y="2670708"/>
                <a:ext cx="3777472" cy="678420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3526" y="2915830"/>
            <a:ext cx="7549808" cy="7130330"/>
            <a:chOff x="1583526" y="2915830"/>
            <a:chExt cx="7549808" cy="713033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187129" y="4785586"/>
              <a:ext cx="3946204" cy="1935650"/>
              <a:chOff x="5187129" y="4785586"/>
              <a:chExt cx="3946204" cy="193565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187129" y="5342954"/>
                <a:ext cx="2168602" cy="820913"/>
                <a:chOff x="5187129" y="5342954"/>
                <a:chExt cx="2168602" cy="82091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0800000">
                  <a:off x="5187129" y="5342954"/>
                  <a:ext cx="2168602" cy="8209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7355731" y="4785586"/>
                <a:ext cx="1777602" cy="1935650"/>
                <a:chOff x="7355731" y="4785586"/>
                <a:chExt cx="1777602" cy="1935650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355731" y="4785586"/>
                  <a:ext cx="1777602" cy="19356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583526" y="2915830"/>
              <a:ext cx="3342857" cy="7130330"/>
              <a:chOff x="1583526" y="2915830"/>
              <a:chExt cx="3342857" cy="71303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80116" y="9554109"/>
                <a:ext cx="2642156" cy="569510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583526" y="2915830"/>
                <a:ext cx="3333490" cy="6539080"/>
                <a:chOff x="1583526" y="2915830"/>
                <a:chExt cx="3333490" cy="653908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83526" y="2915830"/>
                  <a:ext cx="3333490" cy="65390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9128700" y="2670708"/>
            <a:ext cx="7571609" cy="7343712"/>
            <a:chOff x="9128700" y="2670708"/>
            <a:chExt cx="7571609" cy="734371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366976" y="2670708"/>
              <a:ext cx="3333333" cy="7343712"/>
              <a:chOff x="13366976" y="2670708"/>
              <a:chExt cx="3333333" cy="734371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366976" y="2670708"/>
                <a:ext cx="3329169" cy="6784203"/>
                <a:chOff x="13366976" y="2670708"/>
                <a:chExt cx="3329169" cy="678420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366976" y="2670708"/>
                  <a:ext cx="3329169" cy="6784203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50764" y="9522369"/>
                <a:ext cx="2064393" cy="56951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28700" y="4798716"/>
              <a:ext cx="4068725" cy="1935650"/>
              <a:chOff x="9128700" y="4798716"/>
              <a:chExt cx="4068725" cy="1935650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128700" y="4798716"/>
                <a:ext cx="1777602" cy="1935650"/>
                <a:chOff x="9128700" y="4798716"/>
                <a:chExt cx="1777602" cy="193565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128700" y="4798716"/>
                  <a:ext cx="1777602" cy="1935650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751735" y="5342954"/>
                <a:ext cx="2445691" cy="820913"/>
                <a:chOff x="10751735" y="5342954"/>
                <a:chExt cx="2445691" cy="82091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751735" y="5342954"/>
                  <a:ext cx="2445691" cy="820913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4109743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795881" y="1991017"/>
            <a:ext cx="12681601" cy="8064067"/>
            <a:chOff x="4795881" y="1991017"/>
            <a:chExt cx="12681601" cy="80640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5881" y="1991017"/>
              <a:ext cx="12681601" cy="8064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600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437697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2274" y="3433336"/>
            <a:ext cx="7371429" cy="4976926"/>
            <a:chOff x="672274" y="3433336"/>
            <a:chExt cx="7371429" cy="49769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0777" y="7847148"/>
              <a:ext cx="1933843" cy="65175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72274" y="3433336"/>
              <a:ext cx="7369748" cy="4522804"/>
              <a:chOff x="672274" y="3433336"/>
              <a:chExt cx="7369748" cy="452280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2274" y="3433336"/>
                <a:ext cx="7369748" cy="45228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828807" y="3555827"/>
            <a:ext cx="14021307" cy="4731943"/>
            <a:chOff x="3828807" y="3555827"/>
            <a:chExt cx="14021307" cy="47319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68596" y="6492291"/>
              <a:ext cx="3765305" cy="869654"/>
              <a:chOff x="4968596" y="6492291"/>
              <a:chExt cx="3765305" cy="86965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68596" y="6492291"/>
                <a:ext cx="3765305" cy="8696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828807" y="6665227"/>
              <a:ext cx="1149313" cy="542831"/>
              <a:chOff x="3828807" y="6665227"/>
              <a:chExt cx="1149313" cy="54283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28807" y="6665227"/>
                <a:ext cx="1149313" cy="54283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859637" y="3555827"/>
              <a:ext cx="8990476" cy="4731943"/>
              <a:chOff x="8859637" y="3555827"/>
              <a:chExt cx="8990476" cy="473194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859637" y="3555827"/>
                <a:ext cx="8985137" cy="4267940"/>
                <a:chOff x="8859637" y="3555827"/>
                <a:chExt cx="8985137" cy="426794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859637" y="3555827"/>
                  <a:ext cx="8985137" cy="4267940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88677" y="7766504"/>
                <a:ext cx="1484095" cy="6033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437697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2368" y="3838291"/>
            <a:ext cx="9704762" cy="4609524"/>
            <a:chOff x="82368" y="3838291"/>
            <a:chExt cx="9704762" cy="46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2368" y="3838291"/>
              <a:ext cx="9704611" cy="4600586"/>
              <a:chOff x="82368" y="3838291"/>
              <a:chExt cx="9704611" cy="46005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368" y="3838291"/>
                <a:ext cx="9704611" cy="460058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6616" y="6688236"/>
              <a:ext cx="1978105" cy="569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7504" y="3909591"/>
            <a:ext cx="8714286" cy="4133333"/>
            <a:chOff x="9067504" y="3909591"/>
            <a:chExt cx="8714286" cy="41333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067504" y="3909591"/>
              <a:ext cx="8707084" cy="4130423"/>
              <a:chOff x="9067504" y="3909591"/>
              <a:chExt cx="8707084" cy="413042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67504" y="3909591"/>
                <a:ext cx="8707084" cy="413042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2967" y="6669186"/>
              <a:ext cx="1978105" cy="569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66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437697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9194" y="3710616"/>
            <a:ext cx="9552381" cy="4533333"/>
            <a:chOff x="219194" y="3710616"/>
            <a:chExt cx="9552381" cy="45333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9194" y="3710616"/>
              <a:ext cx="9545571" cy="4524149"/>
              <a:chOff x="219194" y="3710616"/>
              <a:chExt cx="9545571" cy="4524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9194" y="3710616"/>
                <a:ext cx="9545571" cy="452414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3922" y="6371208"/>
              <a:ext cx="1978105" cy="569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2102" y="3796330"/>
            <a:ext cx="8638095" cy="4095238"/>
            <a:chOff x="9442102" y="3796330"/>
            <a:chExt cx="8638095" cy="40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42102" y="3796330"/>
              <a:ext cx="8637618" cy="4092072"/>
              <a:chOff x="9442102" y="3796330"/>
              <a:chExt cx="8637618" cy="409207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42102" y="3796330"/>
                <a:ext cx="8637618" cy="409207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2872" y="6350710"/>
              <a:ext cx="1978105" cy="569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79541" y="2585915"/>
            <a:ext cx="13448129" cy="7660675"/>
            <a:chOff x="4279541" y="2585915"/>
            <a:chExt cx="13448129" cy="76606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9541" y="2585915"/>
              <a:ext cx="13448129" cy="7660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659" y="2068858"/>
              <a:ext cx="3574390" cy="53087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1909" y="1724866"/>
            <a:ext cx="14954049" cy="8375521"/>
            <a:chOff x="3061909" y="1724866"/>
            <a:chExt cx="14954049" cy="83755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1909" y="1724866"/>
              <a:ext cx="14954049" cy="8375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286048" cy="53024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763616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542460" y="-5032"/>
            <a:ext cx="31370635" cy="1266044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668639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685457" y="184419"/>
            <a:ext cx="16798970" cy="122125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2123" y="174896"/>
            <a:ext cx="16798970" cy="122125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668639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665894" y="164599"/>
            <a:ext cx="16798970" cy="12253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96397" y="164599"/>
            <a:ext cx="16798970" cy="122537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4191" y="527549"/>
            <a:ext cx="1362885" cy="2745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51812" y="3412178"/>
            <a:ext cx="557863" cy="489180"/>
            <a:chOff x="16451812" y="3412178"/>
            <a:chExt cx="557863" cy="4891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6451812" y="3412178"/>
              <a:ext cx="557863" cy="4891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2205" y="2775453"/>
            <a:ext cx="12566039" cy="1113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6596" y="4550306"/>
            <a:ext cx="15832522" cy="4467535"/>
            <a:chOff x="1226596" y="4550306"/>
            <a:chExt cx="15832522" cy="44675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26596" y="4550306"/>
              <a:ext cx="15832522" cy="4467535"/>
              <a:chOff x="1226596" y="4550306"/>
              <a:chExt cx="15832522" cy="446753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6596" y="4550306"/>
                <a:ext cx="15832522" cy="446753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4386" y="5173851"/>
              <a:ext cx="14090415" cy="27671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372" y="2114571"/>
            <a:ext cx="4767791" cy="533280"/>
            <a:chOff x="743372" y="2114571"/>
            <a:chExt cx="4767791" cy="5332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659" y="2068858"/>
              <a:ext cx="4480900" cy="53087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89172" y="2560275"/>
              <a:ext cx="4276190" cy="87577"/>
              <a:chOff x="989172" y="2560275"/>
              <a:chExt cx="4276190" cy="875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9172" y="2560275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514403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00331" y="1991017"/>
            <a:ext cx="13085383" cy="7675616"/>
            <a:chOff x="5200331" y="1991017"/>
            <a:chExt cx="13085383" cy="76756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0331" y="1991017"/>
              <a:ext cx="13085383" cy="76756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755" y="7492163"/>
            <a:ext cx="4198943" cy="9853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514403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851225" y="2537374"/>
            <a:ext cx="13290345" cy="7632969"/>
            <a:chOff x="4851225" y="2537374"/>
            <a:chExt cx="13290345" cy="76329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1225" y="2537374"/>
              <a:ext cx="13290345" cy="76329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763" y="7286243"/>
            <a:ext cx="3763715" cy="13320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60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19061" cy="66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563" y="2929096"/>
            <a:ext cx="2786544" cy="11390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9946" y="4095569"/>
            <a:ext cx="4455928" cy="11040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7563" y="6517271"/>
            <a:ext cx="4556863" cy="11377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325" y="7484178"/>
            <a:ext cx="7725034" cy="11114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7178" y="2811947"/>
            <a:ext cx="2828966" cy="11377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29248" y="3913911"/>
            <a:ext cx="5172929" cy="15090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7178" y="6066293"/>
            <a:ext cx="4511909" cy="11390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35599" y="7106618"/>
            <a:ext cx="6418305" cy="19473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659" y="2068858"/>
              <a:ext cx="2853411" cy="5363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19061" cy="66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3430" y="8147982"/>
            <a:ext cx="2658029" cy="13320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867512" cy="5363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928088" y="3115515"/>
            <a:ext cx="2583076" cy="4791793"/>
            <a:chOff x="2928088" y="3115515"/>
            <a:chExt cx="2583076" cy="47917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8088" y="3115515"/>
              <a:ext cx="2583076" cy="4791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5882" y="2373592"/>
            <a:ext cx="7961905" cy="7199222"/>
            <a:chOff x="8655882" y="2373592"/>
            <a:chExt cx="7961905" cy="719922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55882" y="6449004"/>
              <a:ext cx="7872180" cy="3114515"/>
              <a:chOff x="8655882" y="6449004"/>
              <a:chExt cx="7872180" cy="31145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55882" y="6449004"/>
                <a:ext cx="7872180" cy="3114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55882" y="2373592"/>
              <a:ext cx="7954548" cy="3774781"/>
              <a:chOff x="8655882" y="2373592"/>
              <a:chExt cx="7954548" cy="377478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55882" y="2373592"/>
                <a:ext cx="7954548" cy="3774781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66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19061" cy="66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559" y="2929092"/>
            <a:ext cx="6250569" cy="1138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0153" y="4095781"/>
            <a:ext cx="10300479" cy="6879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7559" y="5179867"/>
            <a:ext cx="5069090" cy="11308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686" y="6223599"/>
            <a:ext cx="5188007" cy="19473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301314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278" y="2610392"/>
            <a:ext cx="331420" cy="6552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1257" y="4131867"/>
            <a:ext cx="12210825" cy="31234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52667"/>
            <a:ext cx="4767791" cy="556136"/>
            <a:chOff x="743372" y="2152667"/>
            <a:chExt cx="4767791" cy="556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659" y="2106954"/>
              <a:ext cx="3089246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621226"/>
              <a:ext cx="4276190" cy="87577"/>
              <a:chOff x="989172" y="2621226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9172" y="2621226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301314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96560" y="4834844"/>
            <a:ext cx="2614865" cy="10904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89774" y="5142857"/>
            <a:ext cx="1720065" cy="483354"/>
            <a:chOff x="5489774" y="5142857"/>
            <a:chExt cx="1720065" cy="4833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9774" y="5142857"/>
              <a:ext cx="1720065" cy="4833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72560" y="4834844"/>
            <a:ext cx="2371190" cy="10904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9101" y="5113253"/>
            <a:ext cx="1720065" cy="483354"/>
            <a:chOff x="11089101" y="5113253"/>
            <a:chExt cx="1720065" cy="483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9101" y="5113253"/>
              <a:ext cx="1720065" cy="4833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66236" y="4896620"/>
            <a:ext cx="2399239" cy="10904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6496" y="4499274"/>
            <a:ext cx="3229195" cy="1914259"/>
            <a:chOff x="2036496" y="4499274"/>
            <a:chExt cx="3229195" cy="19142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6496" y="4499274"/>
              <a:ext cx="3229195" cy="19142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28260" y="4454943"/>
            <a:ext cx="3229195" cy="1914259"/>
            <a:chOff x="7528260" y="4454943"/>
            <a:chExt cx="3229195" cy="19142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8260" y="4454943"/>
              <a:ext cx="3229195" cy="19142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0897" y="4404484"/>
            <a:ext cx="3229195" cy="1914259"/>
            <a:chOff x="13170897" y="4404484"/>
            <a:chExt cx="3229195" cy="19142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70897" y="4404484"/>
              <a:ext cx="3229195" cy="1914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301314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4850" y="4978467"/>
            <a:ext cx="2913937" cy="6289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2491" y="5031058"/>
            <a:ext cx="1720065" cy="483354"/>
            <a:chOff x="5352491" y="5031058"/>
            <a:chExt cx="1720065" cy="4833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2491" y="5031058"/>
              <a:ext cx="1720065" cy="4833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2694" y="4840851"/>
            <a:ext cx="2859943" cy="1049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9670" y="5039180"/>
            <a:ext cx="1720065" cy="483354"/>
            <a:chOff x="11399670" y="5039180"/>
            <a:chExt cx="1720065" cy="483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9670" y="5039180"/>
              <a:ext cx="1720065" cy="4833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65648" y="4229668"/>
            <a:ext cx="3261394" cy="22905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8226" y="7189871"/>
            <a:ext cx="1720065" cy="483354"/>
            <a:chOff x="1718226" y="7189871"/>
            <a:chExt cx="1720065" cy="483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8226" y="7189871"/>
              <a:ext cx="1720065" cy="48335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0297" y="2563754"/>
            <a:ext cx="5114909" cy="683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54844" y="7189871"/>
            <a:ext cx="1720065" cy="483354"/>
            <a:chOff x="8454844" y="7189871"/>
            <a:chExt cx="1720065" cy="4833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4844" y="7189871"/>
              <a:ext cx="1720065" cy="4833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04143" y="6913637"/>
            <a:ext cx="4814255" cy="10500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90456" y="6921761"/>
            <a:ext cx="6531553" cy="10500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1598333" cy="6637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1343" y="-1029811"/>
            <a:ext cx="35808400" cy="139396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937726" cy="6646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1343" y="-1753536"/>
            <a:ext cx="35808400" cy="15667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4191" y="527549"/>
            <a:ext cx="1364766" cy="2745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372" y="2114571"/>
            <a:ext cx="4767791" cy="533280"/>
            <a:chOff x="743372" y="2114571"/>
            <a:chExt cx="4767791" cy="533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4480900" cy="53087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60275"/>
              <a:ext cx="4276190" cy="87577"/>
              <a:chOff x="989172" y="2560275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60275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451812" y="3412178"/>
            <a:ext cx="557863" cy="489180"/>
            <a:chOff x="16451812" y="3412178"/>
            <a:chExt cx="557863" cy="4891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6451812" y="3412178"/>
              <a:ext cx="557863" cy="4891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4149" y="2776188"/>
            <a:ext cx="14367222" cy="1113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6596" y="4562818"/>
            <a:ext cx="15832522" cy="4467535"/>
            <a:chOff x="1226596" y="4562818"/>
            <a:chExt cx="15832522" cy="44675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26596" y="4562818"/>
              <a:ext cx="15832522" cy="4467535"/>
              <a:chOff x="1226596" y="4562818"/>
              <a:chExt cx="15832522" cy="44675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26596" y="4562818"/>
                <a:ext cx="15832522" cy="446753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4383" y="5181735"/>
              <a:ext cx="14213468" cy="27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937726" cy="6646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1343" y="-1753536"/>
            <a:ext cx="35808400" cy="15667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26297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459" y="2448221"/>
            <a:ext cx="5955407" cy="9904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5535" y="3301087"/>
            <a:ext cx="11204624" cy="650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6600" y="5485742"/>
            <a:ext cx="12223789" cy="1168372"/>
            <a:chOff x="1096600" y="5485742"/>
            <a:chExt cx="12223789" cy="11683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031" y="5409553"/>
              <a:ext cx="10918330" cy="99400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078" y="6147312"/>
              <a:ext cx="4685816" cy="6305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219" y="4006865"/>
            <a:ext cx="15724640" cy="1240755"/>
            <a:chOff x="1057219" y="4006865"/>
            <a:chExt cx="15724640" cy="12407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621" y="3930676"/>
              <a:ext cx="14150249" cy="9990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97" y="4740818"/>
              <a:ext cx="12032970" cy="6503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5171" y="6941600"/>
            <a:ext cx="15704049" cy="1176621"/>
            <a:chOff x="1125171" y="6941600"/>
            <a:chExt cx="15704049" cy="11766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983" y="6865412"/>
              <a:ext cx="10027919" cy="91375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649" y="7611420"/>
              <a:ext cx="4084944" cy="6305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7681" y="8332125"/>
            <a:ext cx="15704049" cy="1176621"/>
            <a:chOff x="1137681" y="8332125"/>
            <a:chExt cx="15704049" cy="11766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1492" y="8255937"/>
              <a:ext cx="2123625" cy="88023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158" y="9001946"/>
              <a:ext cx="5130858" cy="650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3A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80952" cy="10285714"/>
            <a:chOff x="0" y="0"/>
            <a:chExt cx="15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8095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471436" y="5388162"/>
            <a:ext cx="6515655" cy="778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5990" y="9447619"/>
            <a:ext cx="14686867" cy="56132"/>
            <a:chOff x="2655990" y="9447619"/>
            <a:chExt cx="14686867" cy="561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5990" y="9447619"/>
              <a:ext cx="14686867" cy="561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5249" y="1098134"/>
            <a:ext cx="2715148" cy="5535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5990" y="761905"/>
            <a:ext cx="14686867" cy="56132"/>
            <a:chOff x="2655990" y="761905"/>
            <a:chExt cx="14686867" cy="56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5990" y="761905"/>
              <a:ext cx="14686867" cy="56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1095" y="7176823"/>
            <a:ext cx="7566991" cy="8132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1484" y="3069792"/>
            <a:ext cx="8855117" cy="1584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380859" cy="5306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33028" y="3232029"/>
            <a:ext cx="15819660" cy="6486478"/>
            <a:chOff x="1233028" y="3232029"/>
            <a:chExt cx="15819660" cy="64864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028" y="3288676"/>
              <a:ext cx="14328202" cy="142982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3095470"/>
              <a:ext cx="1547670" cy="15840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8435" y="5114739"/>
              <a:ext cx="14418984" cy="142982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4968460"/>
              <a:ext cx="1547670" cy="158408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33028" y="7095873"/>
              <a:ext cx="15819660" cy="2622634"/>
              <a:chOff x="1233028" y="7095873"/>
              <a:chExt cx="15819660" cy="26226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71185" y="8894432"/>
                <a:ext cx="2381457" cy="87505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19028" y="7152524"/>
                <a:ext cx="14121063" cy="142982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96469" y="6959314"/>
                <a:ext cx="1547670" cy="158408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399695" cy="5306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33027" y="3644641"/>
            <a:ext cx="17052687" cy="4994251"/>
            <a:chOff x="1233027" y="3644641"/>
            <a:chExt cx="17052687" cy="4994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0649" y="3923830"/>
              <a:ext cx="15084734" cy="74730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3508082"/>
              <a:ext cx="1547670" cy="15840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0649" y="5575897"/>
              <a:ext cx="14077491" cy="139491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5381073"/>
              <a:ext cx="1547670" cy="15840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0649" y="7641657"/>
              <a:ext cx="13021469" cy="74730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8" y="7227782"/>
              <a:ext cx="1547670" cy="15840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403694" cy="5306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59371" y="3602685"/>
            <a:ext cx="17052687" cy="4994251"/>
            <a:chOff x="1359371" y="3602685"/>
            <a:chExt cx="17052687" cy="4994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1279" y="3876160"/>
              <a:ext cx="11293293" cy="81324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812" y="3466126"/>
              <a:ext cx="1547670" cy="15840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1279" y="5737750"/>
              <a:ext cx="11676379" cy="81357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812" y="5339117"/>
              <a:ext cx="1547670" cy="158408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59371" y="7322385"/>
              <a:ext cx="15819660" cy="1274552"/>
              <a:chOff x="1359371" y="7322385"/>
              <a:chExt cx="15819660" cy="12745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41279" y="7593988"/>
                <a:ext cx="10455264" cy="813246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2812" y="7185826"/>
                <a:ext cx="1547670" cy="1584086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734907"/>
            <a:ext cx="2939062" cy="6645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5131" y="2964890"/>
            <a:ext cx="6591095" cy="5685714"/>
            <a:chOff x="1505131" y="2964890"/>
            <a:chExt cx="6591095" cy="56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5131" y="2964890"/>
              <a:ext cx="3506133" cy="5680853"/>
              <a:chOff x="1505131" y="2964890"/>
              <a:chExt cx="3506133" cy="568085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5131" y="2964890"/>
                <a:ext cx="3506133" cy="568085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05750" y="2989688"/>
              <a:ext cx="3185657" cy="5656055"/>
              <a:chOff x="4905750" y="2989688"/>
              <a:chExt cx="3185657" cy="56560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05750" y="2989688"/>
                <a:ext cx="3185657" cy="565605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27081" y="2964890"/>
            <a:ext cx="4938902" cy="646394"/>
            <a:chOff x="10327081" y="2964890"/>
            <a:chExt cx="4938902" cy="6463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327081" y="2964890"/>
              <a:ext cx="4938902" cy="646394"/>
              <a:chOff x="10327081" y="2964890"/>
              <a:chExt cx="4938902" cy="6463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27081" y="2964890"/>
                <a:ext cx="4938902" cy="64639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7821" y="3038983"/>
              <a:ext cx="2512573" cy="5194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32463" y="4711380"/>
            <a:ext cx="9164758" cy="1094467"/>
            <a:chOff x="8232463" y="4711380"/>
            <a:chExt cx="9164758" cy="1094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7221" y="4654238"/>
              <a:ext cx="8055504" cy="123080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5322" y="4939946"/>
              <a:ext cx="912328" cy="6628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20400" y="6423609"/>
            <a:ext cx="9164762" cy="1156243"/>
            <a:chOff x="8220400" y="6423609"/>
            <a:chExt cx="9164762" cy="11562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5160" y="6366468"/>
              <a:ext cx="8195727" cy="123080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3258" y="6652172"/>
              <a:ext cx="912328" cy="6628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7902" y="3057386"/>
            <a:ext cx="4451425" cy="6247614"/>
            <a:chOff x="2607902" y="3057386"/>
            <a:chExt cx="4451425" cy="62476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7902" y="3057386"/>
              <a:ext cx="4451425" cy="6247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24765" y="3057386"/>
            <a:ext cx="5159507" cy="675267"/>
            <a:chOff x="10124765" y="3057386"/>
            <a:chExt cx="5159507" cy="6752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24765" y="3057386"/>
              <a:ext cx="5159507" cy="675267"/>
              <a:chOff x="10124765" y="3057386"/>
              <a:chExt cx="5159507" cy="6752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24765" y="3057386"/>
                <a:ext cx="5159507" cy="67526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5880" y="3134789"/>
              <a:ext cx="2936929" cy="5433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5240" y="1734907"/>
            <a:ext cx="3015882" cy="6645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27701" y="5303402"/>
            <a:ext cx="9442091" cy="550822"/>
            <a:chOff x="8127701" y="5303402"/>
            <a:chExt cx="9442091" cy="550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2459" y="5263763"/>
              <a:ext cx="8532340" cy="65938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0560" y="5246260"/>
              <a:ext cx="912328" cy="6628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15638" y="6480752"/>
            <a:ext cx="9164765" cy="1094467"/>
            <a:chOff x="8115638" y="6480752"/>
            <a:chExt cx="9164765" cy="10944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0402" y="6423611"/>
              <a:ext cx="8027355" cy="123080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8496" y="6709315"/>
              <a:ext cx="912328" cy="66284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이한결(2017156028)</cp:lastModifiedBy>
  <cp:revision>2</cp:revision>
  <dcterms:created xsi:type="dcterms:W3CDTF">2022-03-05T01:37:13Z</dcterms:created>
  <dcterms:modified xsi:type="dcterms:W3CDTF">2022-03-04T16:39:10Z</dcterms:modified>
</cp:coreProperties>
</file>